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02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18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56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25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60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16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53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41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01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78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57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4C6F3-0B1B-4AB9-8369-5A7871188B6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6F3B41-39D8-456D-99A4-D842423F0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37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9C38A98-3A39-6796-2187-478197E6B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C066943-D0E1-6DDE-7807-2E32E1E7E35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466102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3730CF2-8C02-B724-C55C-8A4CE6401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F4ABD9E-4D7C-E096-1CA7-3C4E5EDC967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77203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852DF69-0F8E-005C-B617-1852C3E70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82EE470-EA29-6280-AB2E-0DEF8198354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97128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2026-06-01T07:53:29Z</dcterms:created>
  <dcterms:modified xsi:type="dcterms:W3CDTF">2026-06-01T07:56:29Z</dcterms:modified>
</cp:coreProperties>
</file>